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57" r:id="rId3"/>
    <p:sldId id="267" r:id="rId4"/>
    <p:sldId id="259" r:id="rId5"/>
    <p:sldId id="263" r:id="rId6"/>
    <p:sldId id="269" r:id="rId7"/>
    <p:sldId id="265" r:id="rId8"/>
    <p:sldId id="264" r:id="rId9"/>
    <p:sldId id="270" r:id="rId10"/>
    <p:sldId id="26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1C1C1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73522" autoAdjust="0"/>
  </p:normalViewPr>
  <p:slideViewPr>
    <p:cSldViewPr snapToGrid="0">
      <p:cViewPr varScale="1">
        <p:scale>
          <a:sx n="47" d="100"/>
          <a:sy n="47" d="100"/>
        </p:scale>
        <p:origin x="67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CE755-8EC7-4131-9A44-0350D4DA23A6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7E405-559B-48BD-A58E-85D3F1F18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7E405-559B-48BD-A58E-85D3F1F181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30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7E405-559B-48BD-A58E-85D3F1F1814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0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7E405-559B-48BD-A58E-85D3F1F1814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80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7E405-559B-48BD-A58E-85D3F1F1814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3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7E405-559B-48BD-A58E-85D3F1F1814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20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7E405-559B-48BD-A58E-85D3F1F181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95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7E405-559B-48BD-A58E-85D3F1F181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393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7E405-559B-48BD-A58E-85D3F1F181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694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7E405-559B-48BD-A58E-85D3F1F181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9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1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35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6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89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02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73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5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61969-9EF2-452C-B3BA-842EB7CD26EF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B94CA-2E79-428E-9842-10C583243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2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524000" y="107293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600" b="1" dirty="0" smtClean="0">
                <a:solidFill>
                  <a:schemeClr val="bg1"/>
                </a:solidFill>
              </a:rPr>
              <a:t>Android Project</a:t>
            </a:r>
            <a:r>
              <a:rPr lang="en-US" altLang="ko-KR" sz="4800" b="1" dirty="0" smtClean="0">
                <a:solidFill>
                  <a:schemeClr val="bg1"/>
                </a:solidFill>
              </a:rPr>
              <a:t/>
            </a:r>
            <a:br>
              <a:rPr lang="en-US" altLang="ko-KR" sz="4800" b="1" dirty="0" smtClean="0">
                <a:solidFill>
                  <a:schemeClr val="bg1"/>
                </a:solidFill>
              </a:rPr>
            </a:br>
            <a:r>
              <a:rPr lang="en-US" altLang="ko-KR" sz="3200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보일러 컨트롤러 앱 구현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657350" y="4806307"/>
            <a:ext cx="8877300" cy="753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3600" b="1" dirty="0" smtClean="0">
                <a:solidFill>
                  <a:schemeClr val="bg1"/>
                </a:solidFill>
              </a:rPr>
              <a:t>김혜민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이민섭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524000" y="24520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b="1" dirty="0" smtClean="0">
                <a:solidFill>
                  <a:schemeClr val="bg1"/>
                </a:solidFill>
              </a:rPr>
              <a:t>감사합니다</a:t>
            </a:r>
            <a:endParaRPr lang="en-US" altLang="ko-KR" sz="8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3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Contents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4979" y="2103024"/>
            <a:ext cx="7807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Tools &amp; Languages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4979" y="3267185"/>
            <a:ext cx="7807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화면 구성 및 주요 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4979" y="4431346"/>
            <a:ext cx="7807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기능 구현 과정 및 코드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7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404735" y="1331469"/>
            <a:ext cx="11467476" cy="53241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8"/>
          <a:stretch/>
        </p:blipFill>
        <p:spPr>
          <a:xfrm>
            <a:off x="8913764" y="2268596"/>
            <a:ext cx="2383437" cy="3499904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272197" y="1693888"/>
            <a:ext cx="3582650" cy="466044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16170" y="5906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Tools &amp; Languages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51" y="3249110"/>
            <a:ext cx="1393464" cy="9719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912" y="1988700"/>
            <a:ext cx="3060742" cy="9360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11" y="4541105"/>
            <a:ext cx="1604856" cy="1538238"/>
          </a:xfrm>
          <a:prstGeom prst="rect">
            <a:avLst/>
          </a:prstGeom>
          <a:noFill/>
        </p:spPr>
      </p:pic>
      <p:sp>
        <p:nvSpPr>
          <p:cNvPr id="26" name="오른쪽 화살표 25"/>
          <p:cNvSpPr/>
          <p:nvPr/>
        </p:nvSpPr>
        <p:spPr>
          <a:xfrm>
            <a:off x="8032037" y="2619523"/>
            <a:ext cx="629587" cy="12591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032037" y="4157335"/>
            <a:ext cx="629587" cy="12591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3432749" y="1730060"/>
            <a:ext cx="1259173" cy="485924"/>
          </a:xfrm>
          <a:prstGeom prst="line">
            <a:avLst/>
          </a:prstGeom>
          <a:ln w="127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432749" y="5834879"/>
            <a:ext cx="1259173" cy="485924"/>
          </a:xfrm>
          <a:prstGeom prst="line">
            <a:avLst/>
          </a:prstGeom>
          <a:ln w="127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72" b="19084"/>
          <a:stretch/>
        </p:blipFill>
        <p:spPr>
          <a:xfrm>
            <a:off x="1112573" y="2205096"/>
            <a:ext cx="2383437" cy="794479"/>
          </a:xfrm>
          <a:prstGeom prst="rect">
            <a:avLst/>
          </a:prstGeom>
          <a:ln w="127000">
            <a:noFill/>
          </a:ln>
        </p:spPr>
      </p:pic>
      <p:sp>
        <p:nvSpPr>
          <p:cNvPr id="46" name="모서리가 둥근 직사각형 45"/>
          <p:cNvSpPr/>
          <p:nvPr/>
        </p:nvSpPr>
        <p:spPr>
          <a:xfrm>
            <a:off x="8799224" y="2149605"/>
            <a:ext cx="2612516" cy="3685274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1112573" y="2904167"/>
            <a:ext cx="2383438" cy="2864333"/>
            <a:chOff x="1112573" y="2904167"/>
            <a:chExt cx="2383438" cy="2864333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573" y="2904167"/>
              <a:ext cx="2383438" cy="2864333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1528997" y="5416509"/>
              <a:ext cx="1661368" cy="35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998034" y="2149605"/>
            <a:ext cx="2612516" cy="3685274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10775" y="5154899"/>
            <a:ext cx="2187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Java, </a:t>
            </a:r>
            <a:r>
              <a:rPr lang="en-US" altLang="ko-KR" sz="2400" b="1" dirty="0" smtClean="0"/>
              <a:t>XML</a:t>
            </a:r>
            <a:endParaRPr lang="ko-KR" alt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6568099" y="4985105"/>
            <a:ext cx="146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SQL</a:t>
            </a:r>
            <a:endParaRPr lang="ko-KR" altLang="en-US" sz="2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568099" y="2800677"/>
            <a:ext cx="146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Java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568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" r="1090" b="10460"/>
          <a:stretch/>
        </p:blipFill>
        <p:spPr>
          <a:xfrm>
            <a:off x="1354849" y="2134544"/>
            <a:ext cx="2992562" cy="44106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23911" y="3980328"/>
            <a:ext cx="627425" cy="3478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56547" y="4796590"/>
            <a:ext cx="448991" cy="4055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2022" y="3008028"/>
            <a:ext cx="157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tv_status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2022" y="3791598"/>
            <a:ext cx="157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tv_temp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4105" y="4764847"/>
            <a:ext cx="171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btn_menu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1033" y="3008028"/>
            <a:ext cx="381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보일러 상태 출력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(ON/OFF)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51033" y="3828280"/>
            <a:ext cx="381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보일러 온도 출력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51033" y="4811013"/>
            <a:ext cx="433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설정 화면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SubActivity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으로 이동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>
            <a:stCxn id="8" idx="3"/>
            <a:endCxn id="10" idx="1"/>
          </p:cNvCxnSpPr>
          <p:nvPr/>
        </p:nvCxnSpPr>
        <p:spPr>
          <a:xfrm flipV="1">
            <a:off x="4051336" y="3238861"/>
            <a:ext cx="1290686" cy="9153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9" idx="3"/>
            <a:endCxn id="11" idx="1"/>
          </p:cNvCxnSpPr>
          <p:nvPr/>
        </p:nvCxnSpPr>
        <p:spPr>
          <a:xfrm flipV="1">
            <a:off x="3705538" y="4022431"/>
            <a:ext cx="1636484" cy="9769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2" idx="1"/>
          </p:cNvCxnSpPr>
          <p:nvPr/>
        </p:nvCxnSpPr>
        <p:spPr>
          <a:xfrm flipH="1">
            <a:off x="3737623" y="4995680"/>
            <a:ext cx="1636482" cy="9078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416170" y="5906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화면 구성 및 주요 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8200" y="1221241"/>
            <a:ext cx="316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[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MainActivity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]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0" b="5708"/>
          <a:stretch/>
        </p:blipFill>
        <p:spPr>
          <a:xfrm>
            <a:off x="4130920" y="1744461"/>
            <a:ext cx="3086100" cy="4785954"/>
          </a:xfrm>
          <a:prstGeom prst="rect">
            <a:avLst/>
          </a:prstGeom>
        </p:spPr>
      </p:pic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416170" y="5906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화면 구성 및 주요 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200" y="1221241"/>
            <a:ext cx="316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[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SubActivity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]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63408" y="2997572"/>
            <a:ext cx="144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</a:rPr>
              <a:t>btn_off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44868" y="3359145"/>
            <a:ext cx="223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보일러 전원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OFF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04738" y="5309534"/>
            <a:ext cx="136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</a:rPr>
              <a:t>btn_back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38745" y="5709644"/>
            <a:ext cx="257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홈 화면으로 이동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55" name="직선 연결선 54"/>
          <p:cNvCxnSpPr>
            <a:endCxn id="33" idx="1"/>
          </p:cNvCxnSpPr>
          <p:nvPr/>
        </p:nvCxnSpPr>
        <p:spPr>
          <a:xfrm>
            <a:off x="6520721" y="4818433"/>
            <a:ext cx="1584017" cy="6911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23" idx="1"/>
          </p:cNvCxnSpPr>
          <p:nvPr/>
        </p:nvCxnSpPr>
        <p:spPr>
          <a:xfrm flipV="1">
            <a:off x="6835515" y="3197627"/>
            <a:ext cx="1127893" cy="30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315184" y="2185083"/>
            <a:ext cx="144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bg1"/>
                </a:solidFill>
              </a:rPr>
              <a:t>btn_on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00896" y="2533654"/>
            <a:ext cx="245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bg1"/>
                </a:solidFill>
              </a:rPr>
              <a:t>보일러 전원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79" name="직선 연결선 78"/>
          <p:cNvCxnSpPr>
            <a:stCxn id="77" idx="3"/>
          </p:cNvCxnSpPr>
          <p:nvPr/>
        </p:nvCxnSpPr>
        <p:spPr>
          <a:xfrm>
            <a:off x="3758973" y="2385138"/>
            <a:ext cx="741343" cy="11220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099284" y="4909424"/>
            <a:ext cx="144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bg1"/>
                </a:solidFill>
              </a:rPr>
              <a:t>btn_set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84996" y="5257995"/>
            <a:ext cx="245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bg1"/>
                </a:solidFill>
              </a:rPr>
              <a:t>온도 값 설정 변경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</a:rPr>
              <a:t>화면으로 이동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00" name="직선 연결선 99"/>
          <p:cNvCxnSpPr>
            <a:stCxn id="98" idx="3"/>
          </p:cNvCxnSpPr>
          <p:nvPr/>
        </p:nvCxnSpPr>
        <p:spPr>
          <a:xfrm>
            <a:off x="3543073" y="5109479"/>
            <a:ext cx="1030954" cy="12051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82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" b="5355"/>
          <a:stretch/>
        </p:blipFill>
        <p:spPr>
          <a:xfrm>
            <a:off x="4130920" y="1858779"/>
            <a:ext cx="3086100" cy="4802895"/>
          </a:xfrm>
          <a:prstGeom prst="rect">
            <a:avLst/>
          </a:prstGeom>
        </p:spPr>
      </p:pic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416170" y="5906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화면 구성 및 주요 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200" y="1221241"/>
            <a:ext cx="316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[SubActivity2]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79353" y="3101793"/>
            <a:ext cx="99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bg1"/>
                </a:solidFill>
              </a:rPr>
              <a:t>et_id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4437" y="3481763"/>
            <a:ext cx="2239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bg1"/>
                </a:solidFill>
              </a:rPr>
              <a:t>변경하고자 하는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</a:rPr>
              <a:t>온도 값 입력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75729" y="3880011"/>
            <a:ext cx="3077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보일러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OFF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상태일 때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위에 입력한 온도로 설정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62358" y="3881984"/>
            <a:ext cx="1844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</a:rPr>
              <a:t>btn_UpOff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77108" y="4852744"/>
            <a:ext cx="1844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</a:rPr>
              <a:t>id_test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77108" y="5952570"/>
            <a:ext cx="1524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btn_back2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98560" y="4894826"/>
            <a:ext cx="2647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변경하고자 하는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온도 값 확인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74276" y="5952570"/>
            <a:ext cx="257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설정 화면으로 이동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/>
          <p:cNvCxnSpPr>
            <a:endCxn id="31" idx="1"/>
          </p:cNvCxnSpPr>
          <p:nvPr/>
        </p:nvCxnSpPr>
        <p:spPr>
          <a:xfrm flipV="1">
            <a:off x="6820525" y="4082039"/>
            <a:ext cx="741833" cy="2000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32" idx="1"/>
          </p:cNvCxnSpPr>
          <p:nvPr/>
        </p:nvCxnSpPr>
        <p:spPr>
          <a:xfrm>
            <a:off x="5921115" y="4852744"/>
            <a:ext cx="2155993" cy="2000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33" idx="1"/>
          </p:cNvCxnSpPr>
          <p:nvPr/>
        </p:nvCxnSpPr>
        <p:spPr>
          <a:xfrm flipV="1">
            <a:off x="4931764" y="6152625"/>
            <a:ext cx="3145344" cy="3709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25" idx="3"/>
          </p:cNvCxnSpPr>
          <p:nvPr/>
        </p:nvCxnSpPr>
        <p:spPr>
          <a:xfrm>
            <a:off x="3570703" y="3301848"/>
            <a:ext cx="1147880" cy="5338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737603" y="4547421"/>
            <a:ext cx="1844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bg1"/>
                </a:solidFill>
              </a:rPr>
              <a:t>btn_UpOn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6313" y="4894826"/>
            <a:ext cx="3374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bg1"/>
                </a:solidFill>
              </a:rPr>
              <a:t>보일러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ON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상태일 때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</a:rPr>
              <a:t>위에 입력한 온도로 설정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82" name="직선 연결선 81"/>
          <p:cNvCxnSpPr>
            <a:stCxn id="80" idx="3"/>
          </p:cNvCxnSpPr>
          <p:nvPr/>
        </p:nvCxnSpPr>
        <p:spPr>
          <a:xfrm flipV="1">
            <a:off x="3582442" y="4314730"/>
            <a:ext cx="880572" cy="4327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3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16170" y="5906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기능 구현 과정 및 코드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2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2198" y="1451388"/>
            <a:ext cx="2280502" cy="5069633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44590" r="29758" b="7323"/>
          <a:stretch/>
        </p:blipFill>
        <p:spPr>
          <a:xfrm>
            <a:off x="8022220" y="1113617"/>
            <a:ext cx="3644403" cy="202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3723" b="2899"/>
          <a:stretch/>
        </p:blipFill>
        <p:spPr>
          <a:xfrm>
            <a:off x="3055940" y="2510115"/>
            <a:ext cx="4646873" cy="2388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 t="32494" r="37004" b="3797"/>
          <a:stretch/>
        </p:blipFill>
        <p:spPr>
          <a:xfrm>
            <a:off x="3020174" y="4898765"/>
            <a:ext cx="3424507" cy="185320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043408" y="1113618"/>
            <a:ext cx="3623215" cy="202979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41" b="13415"/>
          <a:stretch/>
        </p:blipFill>
        <p:spPr>
          <a:xfrm>
            <a:off x="8397241" y="5319547"/>
            <a:ext cx="3385293" cy="124356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020174" y="2510115"/>
            <a:ext cx="4682639" cy="42418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66144" r="31389" b="3267"/>
          <a:stretch/>
        </p:blipFill>
        <p:spPr>
          <a:xfrm>
            <a:off x="8397241" y="3646235"/>
            <a:ext cx="3639671" cy="120977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397241" y="3606948"/>
            <a:ext cx="3639671" cy="12490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397241" y="5352546"/>
            <a:ext cx="3385293" cy="12105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2" idx="1"/>
            <a:endCxn id="21" idx="0"/>
          </p:cNvCxnSpPr>
          <p:nvPr/>
        </p:nvCxnSpPr>
        <p:spPr>
          <a:xfrm rot="10800000" flipV="1">
            <a:off x="5361494" y="2128515"/>
            <a:ext cx="2681914" cy="381599"/>
          </a:xfrm>
          <a:prstGeom prst="bentConnector2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1" idx="3"/>
            <a:endCxn id="25" idx="1"/>
          </p:cNvCxnSpPr>
          <p:nvPr/>
        </p:nvCxnSpPr>
        <p:spPr>
          <a:xfrm flipV="1">
            <a:off x="7702813" y="4231480"/>
            <a:ext cx="694428" cy="399562"/>
          </a:xfrm>
          <a:prstGeom prst="bentConnector3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3"/>
            <a:endCxn id="26" idx="1"/>
          </p:cNvCxnSpPr>
          <p:nvPr/>
        </p:nvCxnSpPr>
        <p:spPr>
          <a:xfrm>
            <a:off x="7702813" y="4631042"/>
            <a:ext cx="694428" cy="1326789"/>
          </a:xfrm>
          <a:prstGeom prst="bentConnector3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17076" y="2752889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</a:rPr>
              <a:t>MainActivity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15498" y="6351745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</a:rPr>
              <a:t>SubActivity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654683" y="4461765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</a:rPr>
              <a:t>SubActivity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0363" y="6182468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</a:rPr>
              <a:t>SubActivity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95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16170" y="5906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기능 구현 과정 및 코드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" t="42753" r="28896" b="33649"/>
          <a:stretch/>
        </p:blipFill>
        <p:spPr>
          <a:xfrm>
            <a:off x="3550145" y="1565142"/>
            <a:ext cx="3485018" cy="80946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72665" y="1526338"/>
            <a:ext cx="3462498" cy="848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" t="45464" r="4813" b="28744"/>
          <a:stretch/>
        </p:blipFill>
        <p:spPr>
          <a:xfrm>
            <a:off x="7888761" y="1520217"/>
            <a:ext cx="3769833" cy="8843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69" y="3010987"/>
            <a:ext cx="3425058" cy="355305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03" r="19060" b="4393"/>
          <a:stretch/>
        </p:blipFill>
        <p:spPr>
          <a:xfrm>
            <a:off x="7657771" y="5715816"/>
            <a:ext cx="3821585" cy="102793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743964" y="5675813"/>
            <a:ext cx="3821585" cy="107776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888761" y="1499873"/>
            <a:ext cx="3795710" cy="8970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80010" y="2987366"/>
            <a:ext cx="3479218" cy="357667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15" idx="3"/>
            <a:endCxn id="19" idx="1"/>
          </p:cNvCxnSpPr>
          <p:nvPr/>
        </p:nvCxnSpPr>
        <p:spPr>
          <a:xfrm flipV="1">
            <a:off x="7035163" y="1948406"/>
            <a:ext cx="853598" cy="2069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9" idx="2"/>
            <a:endCxn id="20" idx="0"/>
          </p:cNvCxnSpPr>
          <p:nvPr/>
        </p:nvCxnSpPr>
        <p:spPr>
          <a:xfrm rot="5400000">
            <a:off x="7257904" y="458654"/>
            <a:ext cx="590428" cy="4466997"/>
          </a:xfrm>
          <a:prstGeom prst="bentConnector3">
            <a:avLst>
              <a:gd name="adj1" fmla="val 3777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3"/>
            <a:endCxn id="40" idx="1"/>
          </p:cNvCxnSpPr>
          <p:nvPr/>
        </p:nvCxnSpPr>
        <p:spPr>
          <a:xfrm>
            <a:off x="7059228" y="4775705"/>
            <a:ext cx="984535" cy="93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63" y="4221774"/>
            <a:ext cx="3043009" cy="112661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043765" y="4221774"/>
            <a:ext cx="3043008" cy="107776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1" idx="2"/>
            <a:endCxn id="18" idx="0"/>
          </p:cNvCxnSpPr>
          <p:nvPr/>
        </p:nvCxnSpPr>
        <p:spPr>
          <a:xfrm>
            <a:off x="9565269" y="5299534"/>
            <a:ext cx="3295" cy="416282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2197" y="1451389"/>
            <a:ext cx="2373212" cy="510286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629276" y="2011204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</a:rPr>
              <a:t>SubActivity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187484" y="2011204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SubActivity2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62240" y="6211243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SubActivity2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27303" y="4955418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SubActivity2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154755" y="6406170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</a:rPr>
              <a:t>SubActivity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1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16170" y="5906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기능 구현 과정 및 코드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" t="42753" r="28896" b="33649"/>
          <a:stretch/>
        </p:blipFill>
        <p:spPr>
          <a:xfrm>
            <a:off x="3550145" y="1565142"/>
            <a:ext cx="3485018" cy="80946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572665" y="1526338"/>
            <a:ext cx="3462498" cy="848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" t="72350" r="4813"/>
          <a:stretch/>
        </p:blipFill>
        <p:spPr>
          <a:xfrm>
            <a:off x="7888761" y="1526338"/>
            <a:ext cx="3425058" cy="85796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888761" y="1499873"/>
            <a:ext cx="3425058" cy="8970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05" y="3112559"/>
            <a:ext cx="3425058" cy="355305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555946" y="3088938"/>
            <a:ext cx="3479218" cy="357667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6" idx="2"/>
            <a:endCxn id="18" idx="0"/>
          </p:cNvCxnSpPr>
          <p:nvPr/>
        </p:nvCxnSpPr>
        <p:spPr>
          <a:xfrm rot="5400000">
            <a:off x="7102423" y="590071"/>
            <a:ext cx="692000" cy="4305735"/>
          </a:xfrm>
          <a:prstGeom prst="bentConnector3">
            <a:avLst>
              <a:gd name="adj1" fmla="val 37003"/>
            </a:avLst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99" y="4323346"/>
            <a:ext cx="3043009" cy="112661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019701" y="4323346"/>
            <a:ext cx="3043008" cy="107776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14" idx="3"/>
            <a:endCxn id="16" idx="1"/>
          </p:cNvCxnSpPr>
          <p:nvPr/>
        </p:nvCxnSpPr>
        <p:spPr>
          <a:xfrm flipV="1">
            <a:off x="7035163" y="1948406"/>
            <a:ext cx="853598" cy="2069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3"/>
            <a:endCxn id="23" idx="1"/>
          </p:cNvCxnSpPr>
          <p:nvPr/>
        </p:nvCxnSpPr>
        <p:spPr>
          <a:xfrm flipV="1">
            <a:off x="7035164" y="4862226"/>
            <a:ext cx="984537" cy="15051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82" y="5800059"/>
            <a:ext cx="3361293" cy="86543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39818" y="5774849"/>
            <a:ext cx="3425058" cy="93949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23" idx="2"/>
            <a:endCxn id="36" idx="0"/>
          </p:cNvCxnSpPr>
          <p:nvPr/>
        </p:nvCxnSpPr>
        <p:spPr>
          <a:xfrm>
            <a:off x="9541205" y="5401106"/>
            <a:ext cx="11142" cy="373743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2195" y="1451389"/>
            <a:ext cx="2443510" cy="50091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617846" y="2003042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</a:rPr>
              <a:t>SubActivity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04096" y="2025902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SubActivity2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67943" y="6310456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SubActivity2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02238" y="5018033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SubActivity2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893618" y="6341499"/>
            <a:ext cx="149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</a:rPr>
              <a:t>SubActivity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7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162</Words>
  <Application>Microsoft Office PowerPoint</Application>
  <PresentationFormat>와이드스크린</PresentationFormat>
  <Paragraphs>72</Paragraphs>
  <Slides>10</Slides>
  <Notes>9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Contents</vt:lpstr>
      <vt:lpstr>Tools &amp; Languages</vt:lpstr>
      <vt:lpstr>화면 구성 및 주요 기능</vt:lpstr>
      <vt:lpstr>화면 구성 및 주요 기능</vt:lpstr>
      <vt:lpstr>화면 구성 및 주요 기능</vt:lpstr>
      <vt:lpstr>기능 구현 과정 및 코드</vt:lpstr>
      <vt:lpstr>기능 구현 과정 및 코드</vt:lpstr>
      <vt:lpstr>기능 구현 과정 및 코드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프로젝트  - 보일러 컨트롤러 앱 구현 -</dc:title>
  <dc:creator>dkkim</dc:creator>
  <cp:lastModifiedBy>dkkim</cp:lastModifiedBy>
  <cp:revision>42</cp:revision>
  <dcterms:created xsi:type="dcterms:W3CDTF">2022-04-01T13:01:31Z</dcterms:created>
  <dcterms:modified xsi:type="dcterms:W3CDTF">2022-04-04T05:50:57Z</dcterms:modified>
</cp:coreProperties>
</file>